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1" r:id="rId4"/>
    <p:sldId id="257" r:id="rId5"/>
    <p:sldId id="256" r:id="rId6"/>
    <p:sldId id="260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34C72430-A677-41CF-A289-DA449BCCFE64}">
          <p14:sldIdLst>
            <p14:sldId id="258"/>
            <p14:sldId id="259"/>
            <p14:sldId id="261"/>
            <p14:sldId id="257"/>
            <p14:sldId id="256"/>
            <p14:sldId id="260"/>
            <p14:sldId id="262"/>
          </p14:sldIdLst>
        </p14:section>
        <p14:section name="Раздел без заголовка" id="{659FBC26-8258-4773-9C8F-380BAE679109}">
          <p14:sldIdLst>
            <p14:sldId id="2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548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24867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4547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9531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7734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24361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5707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1928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39767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670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0719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8971E-C2D5-4704-8A94-DBFEDFDF308C}" type="datetimeFigureOut">
              <a:rPr lang="ru-RU" smtClean="0"/>
              <a:t>23.04.2026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ADD1B8-BEFA-43B1-BAD8-311EBB4DC0E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58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1606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154741"/>
            <a:ext cx="11383139" cy="660800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79981" y="3283750"/>
            <a:ext cx="11689976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«География специй мира — профессиональный инструмент повара»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. </a:t>
            </a:r>
            <a:endParaRPr lang="ru-RU" sz="6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8092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715" y="381689"/>
            <a:ext cx="6535478" cy="57429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8098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184" y="329279"/>
            <a:ext cx="9151029" cy="610669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1325" y="714741"/>
            <a:ext cx="3705225" cy="507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5958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3886" y="639551"/>
            <a:ext cx="10870222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Некоторые национальные блюда Марокко: супы, рагу, лепёшки и десерты. Характерная особенность марокканской кухни — обилие специй и приправ, например,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 Light" panose="020B0502040204020203" pitchFamily="34" charset="0"/>
                <a:cs typeface="Segoe UI Light" panose="020B0502040204020203" pitchFamily="34" charset="0"/>
              </a:rPr>
              <a:t>шафрана, мяты, имбиря, кунжута, куркумы</a:t>
            </a:r>
            <a:r>
              <a:rPr lang="ru-RU" sz="32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.</a:t>
            </a:r>
            <a:endParaRPr lang="ru-RU" sz="32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884" y="3267808"/>
            <a:ext cx="11790485" cy="349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501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302425"/>
            <a:ext cx="1168997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0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БЛИЦ</a:t>
            </a:r>
            <a:r>
              <a:rPr lang="ru-RU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 </a:t>
            </a:r>
            <a:endParaRPr lang="ru-RU" sz="6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200" y="1503439"/>
            <a:ext cx="700743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Какая страна — родина </a:t>
            </a:r>
            <a:r>
              <a:rPr lang="ru-RU" sz="2800" dirty="0" smtClean="0">
                <a:latin typeface="Segoe UI Light" panose="020B0502040204020203" pitchFamily="34" charset="0"/>
                <a:cs typeface="Segoe UI Light" panose="020B0502040204020203" pitchFamily="34" charset="0"/>
              </a:rPr>
              <a:t>черного </a:t>
            </a:r>
            <a:r>
              <a:rPr lang="ru-RU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перца?    </a:t>
            </a:r>
            <a:r>
              <a:rPr lang="ru-RU" sz="3600" dirty="0">
                <a:latin typeface="Segoe UI Light" panose="020B0502040204020203" pitchFamily="34" charset="0"/>
                <a:cs typeface="Segoe UI Light" panose="020B0502040204020203" pitchFamily="34" charset="0"/>
              </a:rPr>
              <a:t> </a:t>
            </a:r>
            <a:endParaRPr lang="ru-RU" sz="36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774609" y="1626550"/>
            <a:ext cx="139493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i="1" dirty="0" smtClean="0">
                <a:solidFill>
                  <a:srgbClr val="FF0000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(Индия)</a:t>
            </a:r>
            <a:endParaRPr lang="ru-RU" sz="28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12200" y="3026832"/>
            <a:ext cx="33850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F1115"/>
                </a:solidFill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Где растет паприка?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790529" y="2977872"/>
            <a:ext cx="3992183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 smtClean="0">
                <a:solidFill>
                  <a:srgbClr val="FF0000"/>
                </a:solidFill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(Центральная Америка,</a:t>
            </a:r>
          </a:p>
          <a:p>
            <a:r>
              <a:rPr lang="ru-RU" sz="2800" i="1" dirty="0" smtClean="0">
                <a:solidFill>
                  <a:srgbClr val="FF0000"/>
                </a:solidFill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 Венгрия)</a:t>
            </a:r>
            <a:endParaRPr lang="ru-RU" sz="28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12200" y="4844535"/>
            <a:ext cx="5359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>
                <a:solidFill>
                  <a:srgbClr val="0F1115"/>
                </a:solidFill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Какую специю дарит нам Китай?</a:t>
            </a:r>
            <a:r>
              <a:rPr lang="ru-RU" dirty="0">
                <a:solidFill>
                  <a:srgbClr val="0F1115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7319631" y="4844535"/>
            <a:ext cx="446308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i="1" dirty="0">
                <a:solidFill>
                  <a:srgbClr val="FF0000"/>
                </a:solidFill>
                <a:latin typeface="Segoe UI Light" panose="020B0502040204020203" pitchFamily="34" charset="0"/>
                <a:ea typeface="Times New Roman" panose="02020603050405020304" pitchFamily="18" charset="0"/>
                <a:cs typeface="Segoe UI Light" panose="020B0502040204020203" pitchFamily="34" charset="0"/>
              </a:rPr>
              <a:t>(Имбирь, бадьян, гвоздика)</a:t>
            </a:r>
            <a:endParaRPr lang="ru-RU" sz="2800" dirty="0">
              <a:solidFill>
                <a:srgbClr val="FF0000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8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58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5"/>
            <a:ext cx="12192000" cy="68586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669421" y="351664"/>
            <a:ext cx="768030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«Собери географию специи» </a:t>
            </a:r>
            <a:endParaRPr lang="ru-RU" sz="36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39950" y="1411849"/>
            <a:ext cx="213552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Таиланд</a:t>
            </a:r>
            <a:endParaRPr lang="ru-RU" sz="32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369897" y="1372950"/>
            <a:ext cx="21002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Мексика</a:t>
            </a:r>
            <a:endParaRPr lang="ru-RU" sz="32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37541" y="1350295"/>
            <a:ext cx="168828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Индия</a:t>
            </a:r>
            <a:endParaRPr lang="ru-RU" sz="32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995609" y="1350294"/>
            <a:ext cx="246253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Франция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204009" y="1935069"/>
            <a:ext cx="2791599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Блюдо: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 </a:t>
            </a:r>
            <a:endParaRPr lang="ru-RU" sz="2800" dirty="0" smtClean="0">
              <a:solidFill>
                <a:schemeClr val="bg1"/>
              </a:solidFill>
              <a:latin typeface="Segoe Script" panose="030B0504020000000003" pitchFamily="66" charset="0"/>
              <a:ea typeface="Times New Roman" panose="02020603050405020304" pitchFamily="18" charset="0"/>
            </a:endParaRPr>
          </a:p>
          <a:p>
            <a:r>
              <a:rPr lang="ru-RU" sz="2800" i="1" dirty="0" err="1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Чикен</a:t>
            </a:r>
            <a:r>
              <a:rPr lang="ru-RU" sz="2800" i="1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 </a:t>
            </a:r>
            <a:r>
              <a:rPr lang="ru-RU" sz="2800" i="1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карри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Специи: 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куркума, </a:t>
            </a:r>
            <a:r>
              <a:rPr lang="ru-RU" sz="2800" dirty="0" err="1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зира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, кориандр, гвоздика.</a:t>
            </a:r>
            <a:endParaRPr lang="ru-RU" sz="28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09328" y="1935069"/>
            <a:ext cx="2476010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Блюдо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: </a:t>
            </a:r>
            <a:endParaRPr lang="ru-RU" sz="3200" dirty="0" smtClean="0">
              <a:solidFill>
                <a:schemeClr val="bg1"/>
              </a:solidFill>
              <a:latin typeface="Segoe Script" panose="030B0504020000000003" pitchFamily="66" charset="0"/>
              <a:ea typeface="Times New Roman" panose="02020603050405020304" pitchFamily="18" charset="0"/>
            </a:endParaRPr>
          </a:p>
          <a:p>
            <a:r>
              <a:rPr lang="ru-RU" sz="3200" i="1" dirty="0" err="1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Такос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</a:br>
            <a:r>
              <a:rPr lang="ru-RU" sz="2000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Специи 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паприка, тмин, </a:t>
            </a:r>
            <a:r>
              <a:rPr lang="ru-RU" sz="3200" dirty="0" err="1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орегано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, корица </a:t>
            </a:r>
            <a:endParaRPr lang="ru-RU" sz="32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6450" y="2058179"/>
            <a:ext cx="3142877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Блюдо</a:t>
            </a:r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: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 </a:t>
            </a:r>
            <a:endParaRPr lang="ru-RU" sz="2800" dirty="0" smtClean="0">
              <a:solidFill>
                <a:schemeClr val="bg1"/>
              </a:solidFill>
              <a:latin typeface="Segoe Script" panose="030B0504020000000003" pitchFamily="66" charset="0"/>
              <a:ea typeface="Times New Roman" panose="02020603050405020304" pitchFamily="18" charset="0"/>
            </a:endParaRPr>
          </a:p>
          <a:p>
            <a:r>
              <a:rPr lang="ru-RU" sz="2800" i="1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Том-ям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/>
            </a:r>
            <a:b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Специи </a:t>
            </a:r>
            <a:r>
              <a:rPr lang="ru-RU" sz="2800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кориандр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лемонграсс</a:t>
            </a:r>
            <a:r>
              <a:rPr lang="ru-RU" sz="28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, куркума, укроп, хрен.</a:t>
            </a:r>
            <a:endParaRPr lang="ru-RU" sz="28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260996" y="1835593"/>
            <a:ext cx="2854797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Блюдо: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 </a:t>
            </a:r>
            <a:endParaRPr lang="ru-RU" sz="3200" dirty="0" smtClean="0">
              <a:solidFill>
                <a:schemeClr val="bg1"/>
              </a:solidFill>
              <a:latin typeface="Segoe Script" panose="030B0504020000000003" pitchFamily="66" charset="0"/>
              <a:ea typeface="Times New Roman" panose="02020603050405020304" pitchFamily="18" charset="0"/>
            </a:endParaRPr>
          </a:p>
          <a:p>
            <a:r>
              <a:rPr lang="ru-RU" sz="3200" i="1" dirty="0" smtClean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Овощное </a:t>
            </a:r>
            <a:r>
              <a:rPr lang="ru-RU" sz="3200" i="1" dirty="0" err="1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рататуй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/>
            </a:r>
            <a:b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</a:br>
            <a:r>
              <a:rPr lang="ru-RU" sz="20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Специи: </a:t>
            </a:r>
            <a:r>
              <a:rPr lang="ru-RU" sz="3200" dirty="0">
                <a:solidFill>
                  <a:schemeClr val="bg1"/>
                </a:solidFill>
                <a:latin typeface="Segoe Script" panose="030B0504020000000003" pitchFamily="66" charset="0"/>
                <a:ea typeface="Times New Roman" panose="02020603050405020304" pitchFamily="18" charset="0"/>
              </a:rPr>
              <a:t>тимьян, розмарин, базилик.</a:t>
            </a:r>
            <a:endParaRPr lang="ru-RU" sz="3200" dirty="0">
              <a:solidFill>
                <a:schemeClr val="bg1"/>
              </a:solidFill>
              <a:latin typeface="Segoe Script" panose="030B05040200000000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087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68</TotalTime>
  <Words>96</Words>
  <Application>Microsoft Office PowerPoint</Application>
  <PresentationFormat>Широкоэкранный</PresentationFormat>
  <Paragraphs>23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Segoe Script</vt:lpstr>
      <vt:lpstr>Segoe UI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TREIDCOMPUTERS</dc:creator>
  <cp:lastModifiedBy>TREIDCOMPUTERS</cp:lastModifiedBy>
  <cp:revision>6</cp:revision>
  <dcterms:created xsi:type="dcterms:W3CDTF">2026-04-23T05:13:27Z</dcterms:created>
  <dcterms:modified xsi:type="dcterms:W3CDTF">2026-04-23T06:21:56Z</dcterms:modified>
</cp:coreProperties>
</file>